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FF"/>
    <a:srgbClr val="CCCCFF"/>
    <a:srgbClr val="C1DAFF"/>
    <a:srgbClr val="8E8E8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D2155-6DA7-44F5-9A00-D8D749461A13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D087A-69A1-40FC-AAA9-C60080D15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http://contentinjection.com/wp-content/uploads/2013/07/engraved-in-style-matching-promise-rin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81000"/>
            <a:ext cx="4762500" cy="4762500"/>
          </a:xfrm>
          <a:prstGeom prst="rect">
            <a:avLst/>
          </a:prstGeom>
          <a:ln>
            <a:noFill/>
          </a:ln>
          <a:effectLst>
            <a:reflection blurRad="6350" stA="50000" endA="295" endPos="92000" dist="101600" dir="5400000" sy="-100000" algn="bl" rotWithShape="0"/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>
            <a:normAutofit/>
          </a:bodyPr>
          <a:lstStyle/>
          <a:p>
            <a:r>
              <a:rPr lang="en-US" sz="6400" dirty="0" smtClean="0"/>
              <a:t>Rings and Promises</a:t>
            </a:r>
            <a:endParaRPr lang="en-US" sz="6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34000"/>
            <a:ext cx="6400800" cy="1752600"/>
          </a:xfrm>
        </p:spPr>
        <p:txBody>
          <a:bodyPr/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Arpapat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Noonpukdee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5504640086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We Conclude?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Abolition of the breach of promise action created a need for a bonding device</a:t>
            </a:r>
            <a:endParaRPr lang="en-US" dirty="0"/>
          </a:p>
        </p:txBody>
      </p:sp>
      <p:pic>
        <p:nvPicPr>
          <p:cNvPr id="8194" name="Picture 2" descr="http://www.wallpaperswala.com/wp-content/gallery/engagement/engagement-ring-in-girls-ha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95600"/>
            <a:ext cx="421767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://weddingengagementnoise.files.wordpress.com/2010/06/asscher-cut-engagement-ring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505200"/>
            <a:ext cx="4343400" cy="2986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25.media.tumblr.com/tumblr_l8hf6sgnYa1qzdi59o1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581400"/>
            <a:ext cx="4762500" cy="308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Modern Demand for Diamond Engagement Rings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4319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demand for engagement rings has decreased</a:t>
            </a:r>
          </a:p>
          <a:p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Cohabitation of </a:t>
            </a:r>
            <a:r>
              <a:rPr lang="en-US" dirty="0" err="1" smtClean="0"/>
              <a:t>nonmarried</a:t>
            </a:r>
            <a:r>
              <a:rPr lang="en-US" dirty="0" smtClean="0"/>
              <a:t> couples</a:t>
            </a:r>
          </a:p>
          <a:p>
            <a:pPr lvl="1"/>
            <a:r>
              <a:rPr lang="en-US" dirty="0" smtClean="0"/>
              <a:t> Women are more independent</a:t>
            </a:r>
          </a:p>
          <a:p>
            <a:pPr lvl="1"/>
            <a:r>
              <a:rPr lang="en-US" dirty="0" smtClean="0"/>
              <a:t>Marriages are postponed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7172" name="Picture 4" descr="http://completewellbeing.com/static/img/articles/2008/06/dressing-for-working-wom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971800"/>
            <a:ext cx="28575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Trends of Diamonds</a:t>
            </a:r>
            <a:endParaRPr lang="en-US" dirty="0"/>
          </a:p>
        </p:txBody>
      </p:sp>
      <p:pic>
        <p:nvPicPr>
          <p:cNvPr id="4098" name="Picture 2" descr="C:\Users\compaq\Desktop\Screenshot - 11_27_2013 , 2_42_19 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848600" cy="45585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linked </a:t>
            </a:r>
            <a:r>
              <a:rPr lang="en-US" dirty="0"/>
              <a:t>the consumers’ tastes in diamond engagement rings with the demand of diamonds in the </a:t>
            </a:r>
            <a:r>
              <a:rPr lang="en-US" dirty="0" smtClean="0"/>
              <a:t>market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000" b="1" dirty="0" smtClean="0"/>
              <a:t>Q &amp; A</a:t>
            </a:r>
            <a:endParaRPr lang="en-US" sz="6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Americans and the Engagement Rings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r>
              <a:rPr lang="en-US" dirty="0" smtClean="0"/>
              <a:t>Before the Depression(1930), diamond rings were not well used</a:t>
            </a:r>
            <a:endParaRPr lang="en-US" dirty="0"/>
          </a:p>
        </p:txBody>
      </p:sp>
      <p:pic>
        <p:nvPicPr>
          <p:cNvPr id="22530" name="Picture 2" descr="http://www.english.illinois.edu/maps/depression/images/migmo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200400"/>
            <a:ext cx="3124200" cy="318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http://1.bp.blogspot.com/-e90QOA1Md3k/TfO3iz7TjqI/AAAAAAAACcs/sFwzzFDBllE/s1600/1920s_vintage_wedding_dres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514600"/>
            <a:ext cx="3291199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Breach of Promise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6001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What is it</a:t>
            </a:r>
            <a:r>
              <a:rPr lang="en-US" dirty="0" smtClean="0"/>
              <a:t>?</a:t>
            </a:r>
          </a:p>
          <a:p>
            <a:r>
              <a:rPr lang="en-US" dirty="0" smtClean="0"/>
              <a:t>Dumping of a female fiancée by her intended husband after he had proposed marriage and she had accepted. She was entitled to file a suit for damages for the embarrassment of the broken engagement.</a:t>
            </a:r>
          </a:p>
          <a:p>
            <a:endParaRPr lang="en-US" dirty="0"/>
          </a:p>
        </p:txBody>
      </p:sp>
      <p:pic>
        <p:nvPicPr>
          <p:cNvPr id="21506" name="Picture 2" descr="http://www.5mbs.com/images/jur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971800"/>
            <a:ext cx="5638800" cy="3365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Women and Marriage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76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Is it important for women to marry a guy?</a:t>
            </a:r>
          </a:p>
          <a:p>
            <a:r>
              <a:rPr lang="en-US" dirty="0" smtClean="0"/>
              <a:t>Necessary to secure her social position</a:t>
            </a:r>
          </a:p>
          <a:p>
            <a:r>
              <a:rPr lang="en-US" dirty="0" smtClean="0"/>
              <a:t>“one career open to her”</a:t>
            </a:r>
          </a:p>
        </p:txBody>
      </p:sp>
      <p:pic>
        <p:nvPicPr>
          <p:cNvPr id="20482" name="Picture 2" descr="http://tipsofdivorce.com/wp-content/uploads/2013/11/young-gold-digg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505200"/>
            <a:ext cx="3581400" cy="2590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://files.abovetopsecret.com/files/img/fa504be2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743200"/>
            <a:ext cx="2847975" cy="3800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Women and Her Virginity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400"/>
          </a:xfrm>
        </p:spPr>
        <p:txBody>
          <a:bodyPr/>
          <a:lstStyle/>
          <a:p>
            <a:r>
              <a:rPr lang="en-US" dirty="0" smtClean="0"/>
              <a:t>Was it important to keep their virginity?</a:t>
            </a:r>
          </a:p>
          <a:p>
            <a:endParaRPr lang="en-US" dirty="0"/>
          </a:p>
        </p:txBody>
      </p:sp>
      <p:pic>
        <p:nvPicPr>
          <p:cNvPr id="19458" name="Picture 2" descr="http://www.manager.co.th/asp-bin/Image.aspx?ID=1464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438400"/>
            <a:ext cx="2749378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Picture 6" descr="http://i2.cdn.turner.com/money/dam/assets/130319134101-engagement-ring-lawsuits-620x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2971800"/>
            <a:ext cx="4763017" cy="2819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Abolition of the Breach of Promise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828800"/>
          </a:xfrm>
        </p:spPr>
        <p:txBody>
          <a:bodyPr/>
          <a:lstStyle/>
          <a:p>
            <a:r>
              <a:rPr lang="en-US" dirty="0" smtClean="0"/>
              <a:t>Started </a:t>
            </a:r>
            <a:r>
              <a:rPr lang="en-US" dirty="0" smtClean="0"/>
              <a:t>by one state in </a:t>
            </a:r>
            <a:r>
              <a:rPr lang="en-US" dirty="0" smtClean="0"/>
              <a:t>1935</a:t>
            </a:r>
          </a:p>
          <a:p>
            <a:r>
              <a:rPr lang="en-US" dirty="0" smtClean="0"/>
              <a:t>Why?</a:t>
            </a:r>
            <a:endParaRPr lang="en-US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 descr="C:\Users\compaq\Desktop\Screenshot - 11_27_2013 , 2_41_53 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667000"/>
            <a:ext cx="5867400" cy="36861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Demand for Diamonds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057400"/>
          </a:xfrm>
        </p:spPr>
        <p:txBody>
          <a:bodyPr/>
          <a:lstStyle/>
          <a:p>
            <a:r>
              <a:rPr lang="en-US" sz="3000" dirty="0" smtClean="0"/>
              <a:t>Low demand but high supply before 1939</a:t>
            </a:r>
          </a:p>
          <a:p>
            <a:r>
              <a:rPr lang="en-US" sz="3000" dirty="0" smtClean="0"/>
              <a:t>What did DeBeers do?</a:t>
            </a:r>
          </a:p>
          <a:p>
            <a:r>
              <a:rPr lang="en-US" sz="3000" dirty="0" smtClean="0"/>
              <a:t>“a diamond is forever”</a:t>
            </a:r>
          </a:p>
          <a:p>
            <a:endParaRPr lang="en-US" dirty="0"/>
          </a:p>
        </p:txBody>
      </p:sp>
      <p:pic>
        <p:nvPicPr>
          <p:cNvPr id="1027" name="Picture 3" descr="C:\Users\compaq\Desktop\Screenshot - 11_27_2013 , 2_40_45 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971800"/>
            <a:ext cx="6172200" cy="3543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Explaining The Change in Demand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2590800"/>
          </a:xfrm>
        </p:spPr>
        <p:txBody>
          <a:bodyPr/>
          <a:lstStyle/>
          <a:p>
            <a:r>
              <a:rPr lang="en-US" sz="3000" dirty="0" smtClean="0"/>
              <a:t>Price</a:t>
            </a:r>
          </a:p>
          <a:p>
            <a:r>
              <a:rPr lang="en-US" sz="3000" dirty="0" smtClean="0"/>
              <a:t>Advertising Campaign</a:t>
            </a:r>
          </a:p>
          <a:p>
            <a:r>
              <a:rPr lang="en-US" sz="3000" dirty="0" smtClean="0"/>
              <a:t>Investment during the World Wars</a:t>
            </a:r>
          </a:p>
          <a:p>
            <a:r>
              <a:rPr lang="en-US" sz="3000" dirty="0" smtClean="0"/>
              <a:t>Abolition of the Breach to Promise action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8436" name="Picture 4" descr="https://encrypted-tbn3.gstatic.com/images?q=tbn:ANd9GcRj9joPsXvB8JAD5maXe6K5I07EQaFQSCUY1_r1WWIJQxANwWUx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657600"/>
            <a:ext cx="3613257" cy="2632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8" name="Picture 6" descr="http://www.dogcanyon.org/wp-content/uploads/2011/08/diamo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505200"/>
            <a:ext cx="3962400" cy="3156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Regression Analysis</a:t>
            </a:r>
            <a:endParaRPr lang="en-US" dirty="0"/>
          </a:p>
        </p:txBody>
      </p:sp>
      <p:pic>
        <p:nvPicPr>
          <p:cNvPr id="3074" name="Picture 2" descr="C:\Users\compaq\Desktop\Screenshot - 11_27_2013 , 2_42_47 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8915400" cy="48312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137</TotalTime>
  <Words>233</Words>
  <Application>Microsoft Office PowerPoint</Application>
  <PresentationFormat>On-screen Show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Rings and Promises</vt:lpstr>
      <vt:lpstr>Americans and the Engagement Rings</vt:lpstr>
      <vt:lpstr>The Breach of Promise Action</vt:lpstr>
      <vt:lpstr>Women and Marriage</vt:lpstr>
      <vt:lpstr>Women and Her Virginity</vt:lpstr>
      <vt:lpstr>Abolition of the Breach of Promise</vt:lpstr>
      <vt:lpstr>Demand for Diamonds</vt:lpstr>
      <vt:lpstr>Explaining The Change in Demand</vt:lpstr>
      <vt:lpstr>Regression Analysis</vt:lpstr>
      <vt:lpstr>What Can We Conclude?</vt:lpstr>
      <vt:lpstr>Modern Demand for Diamond Engagement Rings</vt:lpstr>
      <vt:lpstr>Modern Trends of Diamonds</vt:lpstr>
      <vt:lpstr>Conclusion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Rings and Promises</dc:title>
  <dc:creator>compaq</dc:creator>
  <cp:lastModifiedBy>compaq</cp:lastModifiedBy>
  <cp:revision>11</cp:revision>
  <dcterms:created xsi:type="dcterms:W3CDTF">2013-11-26T18:38:43Z</dcterms:created>
  <dcterms:modified xsi:type="dcterms:W3CDTF">2013-11-27T05:56:22Z</dcterms:modified>
</cp:coreProperties>
</file>